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5"/>
  </p:notesMasterIdLst>
  <p:sldIdLst>
    <p:sldId id="256" r:id="rId2"/>
    <p:sldId id="337" r:id="rId3"/>
    <p:sldId id="338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47" r:id="rId13"/>
    <p:sldId id="34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>
        <p:scale>
          <a:sx n="99" d="100"/>
          <a:sy n="99" d="100"/>
        </p:scale>
        <p:origin x="-1376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#9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/>
              <a:t>Combien coûte le loyer (</a:t>
            </a:r>
            <a:r>
              <a:rPr lang="fr-FR" dirty="0" err="1"/>
              <a:t>rent</a:t>
            </a:r>
            <a:r>
              <a:rPr lang="fr-FR" dirty="0"/>
              <a:t>) en total ?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Le </a:t>
            </a:r>
            <a:r>
              <a:rPr lang="en-US" dirty="0" err="1" smtClean="0"/>
              <a:t>loyer</a:t>
            </a:r>
            <a:r>
              <a:rPr lang="en-US" dirty="0" smtClean="0"/>
              <a:t> en total </a:t>
            </a:r>
            <a:r>
              <a:rPr lang="en-US" dirty="0" err="1" smtClean="0"/>
              <a:t>co</a:t>
            </a:r>
            <a:r>
              <a:rPr lang="en-US" dirty="0" err="1" smtClean="0"/>
              <a:t>ûte</a:t>
            </a:r>
            <a:r>
              <a:rPr lang="en-US" dirty="0" smtClean="0"/>
              <a:t> </a:t>
            </a:r>
            <a:r>
              <a:rPr lang="en-US" dirty="0" err="1" smtClean="0"/>
              <a:t>moins</a:t>
            </a:r>
            <a:r>
              <a:rPr lang="en-US" dirty="0" smtClean="0"/>
              <a:t> de 1.ooo euros.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7362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Combien paie le monsieur pour louer l’appartement ?</a:t>
            </a:r>
          </a:p>
          <a:p>
            <a:endParaRPr lang="fr-FR" dirty="0" smtClean="0"/>
          </a:p>
          <a:p>
            <a:r>
              <a:rPr lang="fr-FR" dirty="0" smtClean="0"/>
              <a:t>Le monsieur paie 6.ooo euros pour louer l’appartement.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595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Que pense-t-il de son nouveau appart ? </a:t>
            </a:r>
          </a:p>
          <a:p>
            <a:endParaRPr lang="fr-FR" dirty="0" smtClean="0"/>
          </a:p>
          <a:p>
            <a:r>
              <a:rPr lang="fr-FR" dirty="0" smtClean="0"/>
              <a:t>Il pense que son nouveau appart est super.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0170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Quelles tâches ménagères doit-il faire pour nettoyer/ranger l’appart ?</a:t>
            </a:r>
          </a:p>
          <a:p>
            <a:endParaRPr lang="fr-FR" dirty="0" smtClean="0"/>
          </a:p>
          <a:p>
            <a:r>
              <a:rPr lang="fr-FR" dirty="0" smtClean="0"/>
              <a:t>Toutes!</a:t>
            </a:r>
          </a:p>
          <a:p>
            <a:r>
              <a:rPr lang="fr-FR" dirty="0" smtClean="0"/>
              <a:t>balayer le plancher</a:t>
            </a:r>
          </a:p>
          <a:p>
            <a:r>
              <a:rPr lang="fr-FR" dirty="0" smtClean="0"/>
              <a:t>laver la baignoire</a:t>
            </a:r>
          </a:p>
          <a:p>
            <a:r>
              <a:rPr lang="fr-FR" dirty="0" smtClean="0"/>
              <a:t>nettoyer la salle de bains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8291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/>
              <a:t>L’appartement se trouve à quel étage </a:t>
            </a:r>
            <a:r>
              <a:rPr lang="fr-FR" dirty="0" smtClean="0"/>
              <a:t>?</a:t>
            </a:r>
          </a:p>
          <a:p>
            <a:endParaRPr lang="fr-FR" dirty="0"/>
          </a:p>
          <a:p>
            <a:r>
              <a:rPr lang="fr-FR" dirty="0" smtClean="0"/>
              <a:t>L’appartement se trouve au 7</a:t>
            </a:r>
            <a:r>
              <a:rPr lang="fr-FR" baseline="30000" dirty="0" smtClean="0"/>
              <a:t>e</a:t>
            </a:r>
            <a:r>
              <a:rPr lang="fr-FR" dirty="0" smtClean="0"/>
              <a:t> </a:t>
            </a:r>
            <a:r>
              <a:rPr lang="fr-FR" dirty="0" smtClean="0"/>
              <a:t>étage. (L’annonce a dit que c’était au 5</a:t>
            </a:r>
            <a:r>
              <a:rPr lang="fr-FR" baseline="30000" dirty="0" smtClean="0"/>
              <a:t>e</a:t>
            </a:r>
            <a:r>
              <a:rPr lang="fr-FR" dirty="0" smtClean="0"/>
              <a:t> étage mais c’était une erreur.)</a:t>
            </a:r>
            <a:endParaRPr lang="en-US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154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Qu’est-ce qu’il n’y a pas dans cet immeuble ? </a:t>
            </a:r>
          </a:p>
          <a:p>
            <a:endParaRPr lang="fr-FR" dirty="0" smtClean="0"/>
          </a:p>
          <a:p>
            <a:r>
              <a:rPr lang="fr-FR" dirty="0" smtClean="0"/>
              <a:t>Dans cet immeuble, il n’y a pas d’ascenseur.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2936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Comment dit-on « typo » en français ? </a:t>
            </a:r>
          </a:p>
          <a:p>
            <a:endParaRPr lang="fr-FR" dirty="0" smtClean="0"/>
          </a:p>
          <a:p>
            <a:r>
              <a:rPr lang="fr-FR" dirty="0" smtClean="0"/>
              <a:t>En français, un « typo » c’est une « erreur de frappe. 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606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mtClean="0"/>
              <a:t>Combien de pièces y a-t-il dans l’appartement ?</a:t>
            </a:r>
          </a:p>
          <a:p>
            <a:endParaRPr lang="fr-FR" smtClean="0"/>
          </a:p>
          <a:p>
            <a:r>
              <a:rPr lang="fr-FR" smtClean="0"/>
              <a:t>Il y a deux pi</a:t>
            </a:r>
            <a:r>
              <a:rPr lang="fr-FR" smtClean="0"/>
              <a:t>èces dans l’appartement.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48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/>
              <a:t>Quels meubles se trouvent dans l’appartement </a:t>
            </a:r>
            <a:r>
              <a:rPr lang="fr-FR" dirty="0" smtClean="0"/>
              <a:t>?</a:t>
            </a:r>
          </a:p>
          <a:p>
            <a:endParaRPr lang="fr-FR" dirty="0"/>
          </a:p>
          <a:p>
            <a:r>
              <a:rPr lang="fr-FR" dirty="0" smtClean="0"/>
              <a:t>un lit</a:t>
            </a:r>
          </a:p>
          <a:p>
            <a:r>
              <a:rPr lang="fr-FR" dirty="0" smtClean="0"/>
              <a:t>des chaises</a:t>
            </a:r>
          </a:p>
          <a:p>
            <a:r>
              <a:rPr lang="fr-FR" dirty="0" smtClean="0"/>
              <a:t>une armoire</a:t>
            </a:r>
            <a:r>
              <a:rPr lang="en-US" dirty="0" smtClean="0"/>
              <a:t> (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monter</a:t>
            </a:r>
            <a:r>
              <a:rPr lang="en-US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6518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Décrivez la cuisine et la salle de bains.</a:t>
            </a:r>
          </a:p>
          <a:p>
            <a:endParaRPr lang="fr-FR" dirty="0" smtClean="0"/>
          </a:p>
          <a:p>
            <a:r>
              <a:rPr lang="fr-FR" dirty="0" smtClean="0"/>
              <a:t>Elles sont tr</a:t>
            </a:r>
            <a:r>
              <a:rPr lang="fr-FR" dirty="0" smtClean="0"/>
              <a:t>ès petites et sales.</a:t>
            </a:r>
          </a:p>
          <a:p>
            <a:r>
              <a:rPr lang="fr-FR" dirty="0" smtClean="0"/>
              <a:t>Elles sont dans la même pièce.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5222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mtClean="0"/>
              <a:t>Que remarquez-vous des fenêtres ? </a:t>
            </a:r>
          </a:p>
          <a:p>
            <a:endParaRPr lang="fr-FR" smtClean="0"/>
          </a:p>
          <a:p>
            <a:r>
              <a:rPr lang="fr-FR" smtClean="0"/>
              <a:t>Les fen</a:t>
            </a:r>
            <a:r>
              <a:rPr lang="fr-FR" smtClean="0"/>
              <a:t>êtres s’ouvrent vers l’intérieur.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8759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Les toilettes sont où ?</a:t>
            </a:r>
          </a:p>
          <a:p>
            <a:endParaRPr lang="fr-FR" dirty="0" smtClean="0"/>
          </a:p>
          <a:p>
            <a:r>
              <a:rPr lang="fr-FR" dirty="0" smtClean="0"/>
              <a:t>Les toilettes sont sur le palier (in the </a:t>
            </a:r>
            <a:r>
              <a:rPr lang="fr-FR" dirty="0" err="1" smtClean="0"/>
              <a:t>hallway</a:t>
            </a:r>
            <a:r>
              <a:rPr lang="fr-FR" dirty="0" smtClean="0"/>
              <a:t>).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8522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695</TotalTime>
  <Words>143</Words>
  <Application>Microsoft Macintosh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Français 3 – Unité 1 Bienvenue chez toi!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  <vt:lpstr>#11</vt:lpstr>
      <vt:lpstr>#12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52</cp:revision>
  <dcterms:created xsi:type="dcterms:W3CDTF">2013-10-03T23:30:28Z</dcterms:created>
  <dcterms:modified xsi:type="dcterms:W3CDTF">2013-11-18T00:02:17Z</dcterms:modified>
</cp:coreProperties>
</file>